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сений Аксенов" initials="АА" lastIdx="3" clrIdx="0">
    <p:extLst>
      <p:ext uri="{19B8F6BF-5375-455C-9EA6-DF929625EA0E}">
        <p15:presenceInfo xmlns:p15="http://schemas.microsoft.com/office/powerpoint/2012/main" userId="5808aaf1c895f9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CC66"/>
    <a:srgbClr val="FFCC00"/>
    <a:srgbClr val="FF9933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сений Аксенов" userId="5808aaf1c895f917" providerId="LiveId" clId="{B170A3E3-A94A-4E15-BAA1-F9F3F469D63B}"/>
    <pc:docChg chg="undo custSel addSld modSld">
      <pc:chgData name="Арсений Аксенов" userId="5808aaf1c895f917" providerId="LiveId" clId="{B170A3E3-A94A-4E15-BAA1-F9F3F469D63B}" dt="2024-01-20T13:06:12.637" v="273" actId="1076"/>
      <pc:docMkLst>
        <pc:docMk/>
      </pc:docMkLst>
      <pc:sldChg chg="modSp mod modAnim">
        <pc:chgData name="Арсений Аксенов" userId="5808aaf1c895f917" providerId="LiveId" clId="{B170A3E3-A94A-4E15-BAA1-F9F3F469D63B}" dt="2024-01-20T12:06:45.588" v="98" actId="20577"/>
        <pc:sldMkLst>
          <pc:docMk/>
          <pc:sldMk cId="1324714746" sldId="256"/>
        </pc:sldMkLst>
        <pc:spChg chg="mod">
          <ac:chgData name="Арсений Аксенов" userId="5808aaf1c895f917" providerId="LiveId" clId="{B170A3E3-A94A-4E15-BAA1-F9F3F469D63B}" dt="2024-01-20T12:06:45.588" v="98" actId="20577"/>
          <ac:spMkLst>
            <pc:docMk/>
            <pc:sldMk cId="1324714746" sldId="256"/>
            <ac:spMk id="2" creationId="{75DF922C-D881-4FCF-AF0B-A55EA9FBD045}"/>
          </ac:spMkLst>
        </pc:spChg>
        <pc:picChg chg="mod">
          <ac:chgData name="Арсений Аксенов" userId="5808aaf1c895f917" providerId="LiveId" clId="{B170A3E3-A94A-4E15-BAA1-F9F3F469D63B}" dt="2024-01-20T12:06:10.960" v="95" actId="1076"/>
          <ac:picMkLst>
            <pc:docMk/>
            <pc:sldMk cId="1324714746" sldId="256"/>
            <ac:picMk id="8" creationId="{0692D29F-E7E1-4E99-806F-DB0541A91E0E}"/>
          </ac:picMkLst>
        </pc:picChg>
      </pc:sldChg>
      <pc:sldChg chg="modSp">
        <pc:chgData name="Арсений Аксенов" userId="5808aaf1c895f917" providerId="LiveId" clId="{B170A3E3-A94A-4E15-BAA1-F9F3F469D63B}" dt="2024-01-20T11:43:08.848" v="63" actId="20577"/>
        <pc:sldMkLst>
          <pc:docMk/>
          <pc:sldMk cId="3368309134" sldId="257"/>
        </pc:sldMkLst>
        <pc:spChg chg="mod">
          <ac:chgData name="Арсений Аксенов" userId="5808aaf1c895f917" providerId="LiveId" clId="{B170A3E3-A94A-4E15-BAA1-F9F3F469D63B}" dt="2024-01-20T11:42:59.590" v="62" actId="20577"/>
          <ac:spMkLst>
            <pc:docMk/>
            <pc:sldMk cId="3368309134" sldId="257"/>
            <ac:spMk id="15" creationId="{53C4DDA3-3748-40A4-8CF6-3353162AC4E3}"/>
          </ac:spMkLst>
        </pc:spChg>
        <pc:spChg chg="mod">
          <ac:chgData name="Арсений Аксенов" userId="5808aaf1c895f917" providerId="LiveId" clId="{B170A3E3-A94A-4E15-BAA1-F9F3F469D63B}" dt="2024-01-20T11:42:56.599" v="61" actId="20577"/>
          <ac:spMkLst>
            <pc:docMk/>
            <pc:sldMk cId="3368309134" sldId="257"/>
            <ac:spMk id="16" creationId="{B2ED255A-4750-4BE1-A0B0-417AE7C5B32B}"/>
          </ac:spMkLst>
        </pc:spChg>
        <pc:spChg chg="mod">
          <ac:chgData name="Арсений Аксенов" userId="5808aaf1c895f917" providerId="LiveId" clId="{B170A3E3-A94A-4E15-BAA1-F9F3F469D63B}" dt="2024-01-20T11:43:08.848" v="63" actId="20577"/>
          <ac:spMkLst>
            <pc:docMk/>
            <pc:sldMk cId="3368309134" sldId="257"/>
            <ac:spMk id="18" creationId="{5CC97A7F-C3FF-4DA9-ADDB-E19D3CBD814C}"/>
          </ac:spMkLst>
        </pc:spChg>
      </pc:sldChg>
      <pc:sldChg chg="addSp delSp modSp mod addCm delCm">
        <pc:chgData name="Арсений Аксенов" userId="5808aaf1c895f917" providerId="LiveId" clId="{B170A3E3-A94A-4E15-BAA1-F9F3F469D63B}" dt="2024-01-20T12:03:14.699" v="93" actId="1076"/>
        <pc:sldMkLst>
          <pc:docMk/>
          <pc:sldMk cId="1329284690" sldId="258"/>
        </pc:sldMkLst>
        <pc:spChg chg="add del">
          <ac:chgData name="Арсений Аксенов" userId="5808aaf1c895f917" providerId="LiveId" clId="{B170A3E3-A94A-4E15-BAA1-F9F3F469D63B}" dt="2024-01-20T11:32:37.899" v="56" actId="11529"/>
          <ac:spMkLst>
            <pc:docMk/>
            <pc:sldMk cId="1329284690" sldId="258"/>
            <ac:spMk id="2" creationId="{EFF6E345-BB11-45D0-877D-611591372E8D}"/>
          </ac:spMkLst>
        </pc:spChg>
        <pc:spChg chg="add mod">
          <ac:chgData name="Арсений Аксенов" userId="5808aaf1c895f917" providerId="LiveId" clId="{B170A3E3-A94A-4E15-BAA1-F9F3F469D63B}" dt="2024-01-20T12:01:53.335" v="92" actId="1076"/>
          <ac:spMkLst>
            <pc:docMk/>
            <pc:sldMk cId="1329284690" sldId="258"/>
            <ac:spMk id="3" creationId="{A5FB9CE2-5C4A-40C6-A7FD-69A4368F9577}"/>
          </ac:spMkLst>
        </pc:spChg>
        <pc:spChg chg="mod">
          <ac:chgData name="Арсений Аксенов" userId="5808aaf1c895f917" providerId="LiveId" clId="{B170A3E3-A94A-4E15-BAA1-F9F3F469D63B}" dt="2024-01-20T12:03:14.699" v="93" actId="1076"/>
          <ac:spMkLst>
            <pc:docMk/>
            <pc:sldMk cId="1329284690" sldId="258"/>
            <ac:spMk id="17" creationId="{C7AC2453-8266-4226-8B7E-3CB24DEDDC8E}"/>
          </ac:spMkLst>
        </pc:spChg>
        <pc:spChg chg="mod">
          <ac:chgData name="Арсений Аксенов" userId="5808aaf1c895f917" providerId="LiveId" clId="{B170A3E3-A94A-4E15-BAA1-F9F3F469D63B}" dt="2024-01-20T12:03:14.699" v="93" actId="1076"/>
          <ac:spMkLst>
            <pc:docMk/>
            <pc:sldMk cId="1329284690" sldId="258"/>
            <ac:spMk id="19" creationId="{BF66CC7A-E23A-4F2C-8F96-B769B3227D5C}"/>
          </ac:spMkLst>
        </pc:spChg>
        <pc:spChg chg="mod">
          <ac:chgData name="Арсений Аксенов" userId="5808aaf1c895f917" providerId="LiveId" clId="{B170A3E3-A94A-4E15-BAA1-F9F3F469D63B}" dt="2024-01-20T11:32:29.863" v="54" actId="13822"/>
          <ac:spMkLst>
            <pc:docMk/>
            <pc:sldMk cId="1329284690" sldId="258"/>
            <ac:spMk id="22" creationId="{72007D56-F5AF-476C-8C60-3828B9B0BB79}"/>
          </ac:spMkLst>
        </pc:spChg>
        <pc:spChg chg="mod">
          <ac:chgData name="Арсений Аксенов" userId="5808aaf1c895f917" providerId="LiveId" clId="{B170A3E3-A94A-4E15-BAA1-F9F3F469D63B}" dt="2024-01-20T12:03:14.699" v="93" actId="1076"/>
          <ac:spMkLst>
            <pc:docMk/>
            <pc:sldMk cId="1329284690" sldId="258"/>
            <ac:spMk id="23" creationId="{A319F1F9-AAD4-4B04-80D4-C821B9337B1A}"/>
          </ac:spMkLst>
        </pc:spChg>
        <pc:picChg chg="mod">
          <ac:chgData name="Арсений Аксенов" userId="5808aaf1c895f917" providerId="LiveId" clId="{B170A3E3-A94A-4E15-BAA1-F9F3F469D63B}" dt="2024-01-20T12:03:14.699" v="93" actId="1076"/>
          <ac:picMkLst>
            <pc:docMk/>
            <pc:sldMk cId="1329284690" sldId="258"/>
            <ac:picMk id="18" creationId="{DCA09A3A-E734-46BC-AD6D-FB672868A17C}"/>
          </ac:picMkLst>
        </pc:picChg>
        <pc:picChg chg="mod">
          <ac:chgData name="Арсений Аксенов" userId="5808aaf1c895f917" providerId="LiveId" clId="{B170A3E3-A94A-4E15-BAA1-F9F3F469D63B}" dt="2024-01-20T12:03:14.699" v="93" actId="1076"/>
          <ac:picMkLst>
            <pc:docMk/>
            <pc:sldMk cId="1329284690" sldId="258"/>
            <ac:picMk id="20" creationId="{9599B577-F490-42D6-BF77-8ACFB07464EF}"/>
          </ac:picMkLst>
        </pc:picChg>
        <pc:picChg chg="mod">
          <ac:chgData name="Арсений Аксенов" userId="5808aaf1c895f917" providerId="LiveId" clId="{B170A3E3-A94A-4E15-BAA1-F9F3F469D63B}" dt="2024-01-20T12:03:14.699" v="93" actId="1076"/>
          <ac:picMkLst>
            <pc:docMk/>
            <pc:sldMk cId="1329284690" sldId="258"/>
            <ac:picMk id="21" creationId="{F4285AA6-6D77-4018-89A6-443633AD9430}"/>
          </ac:picMkLst>
        </pc:picChg>
      </pc:sldChg>
      <pc:sldChg chg="addSp delSp modSp new mod modTransition">
        <pc:chgData name="Арсений Аксенов" userId="5808aaf1c895f917" providerId="LiveId" clId="{B170A3E3-A94A-4E15-BAA1-F9F3F469D63B}" dt="2024-01-20T13:03:26.418" v="111"/>
        <pc:sldMkLst>
          <pc:docMk/>
          <pc:sldMk cId="2567301244" sldId="259"/>
        </pc:sldMkLst>
        <pc:spChg chg="del mod">
          <ac:chgData name="Арсений Аксенов" userId="5808aaf1c895f917" providerId="LiveId" clId="{B170A3E3-A94A-4E15-BAA1-F9F3F469D63B}" dt="2024-01-20T11:14:12.954" v="2" actId="478"/>
          <ac:spMkLst>
            <pc:docMk/>
            <pc:sldMk cId="2567301244" sldId="259"/>
            <ac:spMk id="2" creationId="{998E805D-44FF-4E3C-AC60-2EC542AA3187}"/>
          </ac:spMkLst>
        </pc:spChg>
        <pc:spChg chg="del mod">
          <ac:chgData name="Арсений Аксенов" userId="5808aaf1c895f917" providerId="LiveId" clId="{B170A3E3-A94A-4E15-BAA1-F9F3F469D63B}" dt="2024-01-20T11:14:16.781" v="4" actId="478"/>
          <ac:spMkLst>
            <pc:docMk/>
            <pc:sldMk cId="2567301244" sldId="259"/>
            <ac:spMk id="3" creationId="{F8D59883-A604-4E91-9CF0-5CA2D3F26157}"/>
          </ac:spMkLst>
        </pc:spChg>
        <pc:spChg chg="add mod">
          <ac:chgData name="Арсений Аксенов" userId="5808aaf1c895f917" providerId="LiveId" clId="{B170A3E3-A94A-4E15-BAA1-F9F3F469D63B}" dt="2024-01-20T11:42:41.716" v="60" actId="1076"/>
          <ac:spMkLst>
            <pc:docMk/>
            <pc:sldMk cId="2567301244" sldId="259"/>
            <ac:spMk id="6" creationId="{41B57B31-DF99-436C-91A7-1A18A02C351E}"/>
          </ac:spMkLst>
        </pc:spChg>
        <pc:picChg chg="add mod">
          <ac:chgData name="Арсений Аксенов" userId="5808aaf1c895f917" providerId="LiveId" clId="{B170A3E3-A94A-4E15-BAA1-F9F3F469D63B}" dt="2024-01-20T11:21:24.033" v="41" actId="1440"/>
          <ac:picMkLst>
            <pc:docMk/>
            <pc:sldMk cId="2567301244" sldId="259"/>
            <ac:picMk id="5" creationId="{9BD79806-A30A-4F65-9BA4-131D0FFB55E0}"/>
          </ac:picMkLst>
        </pc:picChg>
        <pc:picChg chg="add mod">
          <ac:chgData name="Арсений Аксенов" userId="5808aaf1c895f917" providerId="LiveId" clId="{B170A3E3-A94A-4E15-BAA1-F9F3F469D63B}" dt="2024-01-20T13:02:02.449" v="102" actId="14100"/>
          <ac:picMkLst>
            <pc:docMk/>
            <pc:sldMk cId="2567301244" sldId="259"/>
            <ac:picMk id="8" creationId="{017EDB72-C914-4EF0-83AD-00EE57D1FF25}"/>
          </ac:picMkLst>
        </pc:picChg>
        <pc:picChg chg="add del">
          <ac:chgData name="Арсений Аксенов" userId="5808aaf1c895f917" providerId="LiveId" clId="{B170A3E3-A94A-4E15-BAA1-F9F3F469D63B}" dt="2024-01-20T13:02:36.307" v="106" actId="22"/>
          <ac:picMkLst>
            <pc:docMk/>
            <pc:sldMk cId="2567301244" sldId="259"/>
            <ac:picMk id="10" creationId="{69F35127-D2CD-4C38-8ECE-FBBC87F391AF}"/>
          </ac:picMkLst>
        </pc:picChg>
        <pc:picChg chg="add mod">
          <ac:chgData name="Арсений Аксенов" userId="5808aaf1c895f917" providerId="LiveId" clId="{B170A3E3-A94A-4E15-BAA1-F9F3F469D63B}" dt="2024-01-20T13:02:56.835" v="109" actId="14100"/>
          <ac:picMkLst>
            <pc:docMk/>
            <pc:sldMk cId="2567301244" sldId="259"/>
            <ac:picMk id="12" creationId="{09B7D013-E2AC-49E9-BCEB-2F357930D13D}"/>
          </ac:picMkLst>
        </pc:picChg>
      </pc:sldChg>
      <pc:sldChg chg="addSp delSp modSp new mod addCm delCm">
        <pc:chgData name="Арсений Аксенов" userId="5808aaf1c895f917" providerId="LiveId" clId="{B170A3E3-A94A-4E15-BAA1-F9F3F469D63B}" dt="2024-01-20T13:06:12.637" v="273" actId="1076"/>
        <pc:sldMkLst>
          <pc:docMk/>
          <pc:sldMk cId="192623279" sldId="260"/>
        </pc:sldMkLst>
        <pc:spChg chg="del mod">
          <ac:chgData name="Арсений Аксенов" userId="5808aaf1c895f917" providerId="LiveId" clId="{B170A3E3-A94A-4E15-BAA1-F9F3F469D63B}" dt="2024-01-20T13:03:46.879" v="114" actId="478"/>
          <ac:spMkLst>
            <pc:docMk/>
            <pc:sldMk cId="192623279" sldId="260"/>
            <ac:spMk id="2" creationId="{D1047C3F-60E8-44AE-8BB6-470D50832AA8}"/>
          </ac:spMkLst>
        </pc:spChg>
        <pc:spChg chg="del mod">
          <ac:chgData name="Арсений Аксенов" userId="5808aaf1c895f917" providerId="LiveId" clId="{B170A3E3-A94A-4E15-BAA1-F9F3F469D63B}" dt="2024-01-20T13:03:48.609" v="116" actId="478"/>
          <ac:spMkLst>
            <pc:docMk/>
            <pc:sldMk cId="192623279" sldId="260"/>
            <ac:spMk id="3" creationId="{FEB91FAE-B5E0-4901-8BEB-B715C535B8C5}"/>
          </ac:spMkLst>
        </pc:spChg>
        <pc:spChg chg="add mod">
          <ac:chgData name="Арсений Аксенов" userId="5808aaf1c895f917" providerId="LiveId" clId="{B170A3E3-A94A-4E15-BAA1-F9F3F469D63B}" dt="2024-01-20T13:05:06.404" v="185" actId="14100"/>
          <ac:spMkLst>
            <pc:docMk/>
            <pc:sldMk cId="192623279" sldId="260"/>
            <ac:spMk id="6" creationId="{01003907-93B0-47B1-A6EC-28E00B6C0B5C}"/>
          </ac:spMkLst>
        </pc:spChg>
        <pc:spChg chg="add mod">
          <ac:chgData name="Арсений Аксенов" userId="5808aaf1c895f917" providerId="LiveId" clId="{B170A3E3-A94A-4E15-BAA1-F9F3F469D63B}" dt="2024-01-20T13:06:12.637" v="273" actId="1076"/>
          <ac:spMkLst>
            <pc:docMk/>
            <pc:sldMk cId="192623279" sldId="260"/>
            <ac:spMk id="7" creationId="{4590EE5B-5BC7-4E82-A5C8-45358C6E001D}"/>
          </ac:spMkLst>
        </pc:spChg>
        <pc:picChg chg="add mod">
          <ac:chgData name="Арсений Аксенов" userId="5808aaf1c895f917" providerId="LiveId" clId="{B170A3E3-A94A-4E15-BAA1-F9F3F469D63B}" dt="2024-01-20T13:04:07.599" v="119" actId="14100"/>
          <ac:picMkLst>
            <pc:docMk/>
            <pc:sldMk cId="192623279" sldId="260"/>
            <ac:picMk id="5" creationId="{53705B82-0804-459D-B79C-E721DB3A22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C6111-A359-440B-B77F-FE35D71B076A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33329-32BB-4045-A0C6-C67AA2180B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034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A7EEE-F13C-4818-88CE-AD3842316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B394A2-E1A2-4EC5-8AFD-6DF976824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3FD613-6BBD-46FB-9A53-263A6126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2844D-925F-4EF4-8505-3EA6EEBF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BD042D-93BB-4A31-ABB9-A9FE7022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0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B1B17-3B35-4EE8-B5A9-350A61F4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A09F49-CEBC-462F-B22B-DE9BB71FA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04D700-E91F-44DC-A0B4-E515BB07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985B88-128B-4723-A69F-BAD9DD25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0F1E1-8304-4D00-9626-2D8F8243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06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1F1E89-A0C6-43EA-8927-E33BA2EEB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478646-CD77-4653-AF1E-32C32A252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1DEC93-985F-43E8-8939-588FA897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9A603A-B0AE-4DB3-ACBB-2DDDA689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651AA-1ADC-4915-ABD3-7005C4DE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44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599B8-0232-4188-BCEB-C8F00D5E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F4CEE-ADC3-4F0A-AAC3-55A8F6235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531F5-99FB-4B6D-8956-C2B692C4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0885DF-6C19-4031-B232-EAB79E6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F3F2C8-63C3-4DF3-96BB-637FF876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62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B5B9D-3BF7-4982-955C-6659CDD9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24CD52-CD18-48C8-910C-3448786B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3F7607-4921-4435-BEC4-B7FDCCD9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BA84A9-9590-465B-BA30-CE509DF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DD0C45-9558-48C9-A7EE-55091001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73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1F030-3E40-4ECF-A38B-FA465E2C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51BE6-485F-4BC6-9F0B-C3F559D75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26C3A4-4385-4FFB-955F-217677F27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58D623-9EEC-4F57-B9E4-1F49E657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089CF1-2B7C-461A-AEB3-370A55F7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1F78EA-AD3F-43F9-B4A9-880B6B8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6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DC50C-1C14-486A-95BD-30C9233E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E4DF40-EA79-49AF-832E-670924CD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60A9B-C4E0-4D0F-8B09-F84BBF9C9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DB340B-01B2-4112-B4AA-5289EBA9D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78E6AC-75F4-4C5D-B63F-42BC6E312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0B4DE1-FFAC-43C2-9CA0-6A9E7AF6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A62EAA-235A-4E42-AA68-78AC1955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2BF584D-1508-4D7E-9359-90B83C52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5DEA1-9BAD-4548-896A-A914B35A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5C8CE3-5D6D-449D-AC2E-3678FEF3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52333-D12F-4D33-90E9-EA40A983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40E5E2-0F34-4456-A784-858BC650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7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88C811-D581-4361-B040-5CA21394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CDDE8A-6F52-4805-990E-6B287068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112B35-67E1-40C4-86D8-D0A4167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50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45F08-2FAD-411E-9710-29893B8E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185F17-6766-4044-87B7-A88154270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7834F9-2850-4317-B991-62716D4C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DFF0A3-FB6D-4E91-A42F-B30B072A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664516-226A-4F3F-B771-E036CB02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C22416-C105-4816-ABE2-FF21CD94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73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BE8D4-3376-4E30-A746-4F824ABA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0051E3-22B0-4BC1-857D-6B0DFA674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466A44-0999-4F8C-934E-BC9AD72DD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4F8FB8-FA37-42B5-A09C-5177360D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4A6F14-E5FA-46AB-865E-E6B8FCD7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390332-6BAE-4CC0-A02B-E2373D84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82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36DE3-BE5D-49CB-BE27-10D213C7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CF91EE-0D8F-40DE-962E-2902DD3EE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9A9ACA-F4E8-46F2-8392-036C3968A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C84ED-A056-4E80-A39F-01AA12B450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06E3D-4137-4025-B4D5-181676A3E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06891F-68E6-4F1B-84B0-8619FF214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0519-F04F-43C2-9065-0376AF9C38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34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нимок экрана, черно-белый, кривая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0692D29F-E7E1-4E99-806F-DB0541A9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F922C-D881-4FCF-AF0B-A55EA9FBD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836" y="714248"/>
            <a:ext cx="10120313" cy="3238500"/>
          </a:xfrm>
        </p:spPr>
        <p:txBody>
          <a:bodyPr>
            <a:normAutofit/>
          </a:bodyPr>
          <a:lstStyle/>
          <a:p>
            <a:r>
              <a:rPr lang="en-US" sz="8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E</a:t>
            </a:r>
            <a:r>
              <a:rPr lang="ru-RU" sz="8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-</a:t>
            </a:r>
            <a:r>
              <a:rPr lang="en-US" sz="8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helper</a:t>
            </a:r>
            <a:r>
              <a:rPr lang="en-US" sz="8800" spc="3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8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Bot</a:t>
            </a:r>
            <a:endParaRPr lang="ru-RU" sz="8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7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AFD225-9A44-429A-A450-3A63E04B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17F761-92FB-4277-BD70-F65722D33CE8}"/>
              </a:ext>
            </a:extLst>
          </p:cNvPr>
          <p:cNvSpPr/>
          <p:nvPr/>
        </p:nvSpPr>
        <p:spPr>
          <a:xfrm>
            <a:off x="208280" y="702716"/>
            <a:ext cx="11775440" cy="523220"/>
          </a:xfrm>
          <a:prstGeom prst="rect">
            <a:avLst/>
          </a:prstGeom>
          <a:solidFill>
            <a:srgbClr val="FF99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Создать общедоступный сервис для помощи в обучении,</a:t>
            </a:r>
            <a:endParaRPr lang="ru-RU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4DDA3-3748-40A4-8CF6-3353162AC4E3}"/>
              </a:ext>
            </a:extLst>
          </p:cNvPr>
          <p:cNvSpPr txBox="1"/>
          <p:nvPr/>
        </p:nvSpPr>
        <p:spPr>
          <a:xfrm>
            <a:off x="1146541" y="2343722"/>
            <a:ext cx="2008883" cy="369332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tx1"/>
                </a:solidFill>
                <a:latin typeface="Arial Black" panose="020B0A04020102020204" pitchFamily="34" charset="0"/>
              </a:rPr>
              <a:t>Без рекламы,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ED255A-4750-4BE1-A0B0-417AE7C5B32B}"/>
              </a:ext>
            </a:extLst>
          </p:cNvPr>
          <p:cNvSpPr txBox="1"/>
          <p:nvPr/>
        </p:nvSpPr>
        <p:spPr>
          <a:xfrm>
            <a:off x="2753360" y="2929077"/>
            <a:ext cx="3754554" cy="369332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tx1"/>
                </a:solidFill>
                <a:latin typeface="Arial Black" panose="020B0A04020102020204" pitchFamily="34" charset="0"/>
              </a:rPr>
              <a:t>С ответами только по теме,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97A7F-C3FF-4DA9-ADDB-E19D3CBD814C}"/>
              </a:ext>
            </a:extLst>
          </p:cNvPr>
          <p:cNvSpPr txBox="1"/>
          <p:nvPr/>
        </p:nvSpPr>
        <p:spPr>
          <a:xfrm>
            <a:off x="4318000" y="3672636"/>
            <a:ext cx="5012911" cy="369332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tx1"/>
                </a:solidFill>
                <a:latin typeface="Arial Black" panose="020B0A04020102020204" pitchFamily="34" charset="0"/>
              </a:rPr>
              <a:t>Где каждый может помочь каждому!</a:t>
            </a:r>
          </a:p>
        </p:txBody>
      </p:sp>
    </p:spTree>
    <p:extLst>
      <p:ext uri="{BB962C8B-B14F-4D97-AF65-F5344CB8AC3E}">
        <p14:creationId xmlns:p14="http://schemas.microsoft.com/office/powerpoint/2010/main" val="33683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F85BC69-B921-4D6D-8E49-B199E94E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Графика, круг, снимок экрана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497E5580-5DA5-4540-A484-DCE007FE1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6" y="1492888"/>
            <a:ext cx="2567965" cy="172339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1CEFA2CF-9C6A-44B1-89A9-984B11CAEAFD}"/>
              </a:ext>
            </a:extLst>
          </p:cNvPr>
          <p:cNvSpPr/>
          <p:nvPr/>
        </p:nvSpPr>
        <p:spPr>
          <a:xfrm>
            <a:off x="4337366" y="2190118"/>
            <a:ext cx="1402080" cy="2438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78227-AE39-49D1-B627-9F41FA0E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456" y="1600203"/>
            <a:ext cx="1504315" cy="150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6CB9B2A1-515C-4A9D-BF1D-FCF81DCE11F6}"/>
              </a:ext>
            </a:extLst>
          </p:cNvPr>
          <p:cNvSpPr/>
          <p:nvPr/>
        </p:nvSpPr>
        <p:spPr>
          <a:xfrm>
            <a:off x="7420303" y="2190118"/>
            <a:ext cx="1402080" cy="2438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Графика, символ, логотип, круг&#10;&#10;Автоматически созданное описание">
            <a:extLst>
              <a:ext uri="{FF2B5EF4-FFF2-40B4-BE49-F238E27FC236}">
                <a16:creationId xmlns:a16="http://schemas.microsoft.com/office/drawing/2014/main" id="{0E1AFBD7-31E6-4E53-9BAF-C659EC854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15" y="1499238"/>
            <a:ext cx="1717040" cy="1717040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C7AC2453-8266-4226-8B7E-3CB24DEDDC8E}"/>
              </a:ext>
            </a:extLst>
          </p:cNvPr>
          <p:cNvSpPr/>
          <p:nvPr/>
        </p:nvSpPr>
        <p:spPr>
          <a:xfrm rot="10800000">
            <a:off x="2736520" y="4903786"/>
            <a:ext cx="1402080" cy="2438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CA09A3A-E734-46BC-AD6D-FB672868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131" y="4369434"/>
            <a:ext cx="1504315" cy="150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BF66CC7A-E23A-4F2C-8F96-B769B3227D5C}"/>
              </a:ext>
            </a:extLst>
          </p:cNvPr>
          <p:cNvSpPr/>
          <p:nvPr/>
        </p:nvSpPr>
        <p:spPr>
          <a:xfrm rot="10800000">
            <a:off x="5819457" y="4999671"/>
            <a:ext cx="1402080" cy="2438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Изображение выглядит как Графика, символ, логотип, круг&#10;&#10;Автоматически созданное описание">
            <a:extLst>
              <a:ext uri="{FF2B5EF4-FFF2-40B4-BE49-F238E27FC236}">
                <a16:creationId xmlns:a16="http://schemas.microsoft.com/office/drawing/2014/main" id="{9599B577-F490-42D6-BF77-8ACFB0746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8" y="4263072"/>
            <a:ext cx="1717040" cy="171704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Графика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4285AA6-6D77-4018-89A6-443633AD9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18" y="4023802"/>
            <a:ext cx="2032942" cy="21955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007D56-F5AF-476C-8C60-3828B9B0BB79}"/>
              </a:ext>
            </a:extLst>
          </p:cNvPr>
          <p:cNvSpPr txBox="1"/>
          <p:nvPr/>
        </p:nvSpPr>
        <p:spPr>
          <a:xfrm>
            <a:off x="252663" y="1988872"/>
            <a:ext cx="211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Вопрос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19F1F9-AAD4-4B04-80D4-C821B9337B1A}"/>
              </a:ext>
            </a:extLst>
          </p:cNvPr>
          <p:cNvSpPr txBox="1"/>
          <p:nvPr/>
        </p:nvSpPr>
        <p:spPr>
          <a:xfrm>
            <a:off x="9361872" y="4762905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Ответ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B9CE2-5C4A-40C6-A7FD-69A4368F9577}"/>
              </a:ext>
            </a:extLst>
          </p:cNvPr>
          <p:cNvSpPr txBox="1"/>
          <p:nvPr/>
        </p:nvSpPr>
        <p:spPr>
          <a:xfrm>
            <a:off x="3735803" y="210981"/>
            <a:ext cx="4720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ПРИНЦИП РАБОТЫ</a:t>
            </a:r>
          </a:p>
        </p:txBody>
      </p:sp>
    </p:spTree>
    <p:extLst>
      <p:ext uri="{BB962C8B-B14F-4D97-AF65-F5344CB8AC3E}">
        <p14:creationId xmlns:p14="http://schemas.microsoft.com/office/powerpoint/2010/main" val="132928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D79806-A30A-4F65-9BA4-131D0FF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57B31-DF99-436C-91A7-1A18A02C351E}"/>
              </a:ext>
            </a:extLst>
          </p:cNvPr>
          <p:cNvSpPr txBox="1"/>
          <p:nvPr/>
        </p:nvSpPr>
        <p:spPr>
          <a:xfrm>
            <a:off x="2519082" y="475130"/>
            <a:ext cx="7153835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 РАБОТЫ БОТА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7EDB72-C914-4EF0-83AD-00EE57D1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4" y="1589475"/>
            <a:ext cx="5229880" cy="42969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B7D013-E2AC-49E9-BCEB-2F357930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89474"/>
            <a:ext cx="5128704" cy="4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705B82-0804-459D-B79C-E721DB3A2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003907-93B0-47B1-A6EC-28E00B6C0B5C}"/>
              </a:ext>
            </a:extLst>
          </p:cNvPr>
          <p:cNvSpPr txBox="1"/>
          <p:nvPr/>
        </p:nvSpPr>
        <p:spPr>
          <a:xfrm>
            <a:off x="809625" y="1490008"/>
            <a:ext cx="7572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Arial Black" panose="020B0A04020102020204" pitchFamily="34" charset="0"/>
              </a:rPr>
              <a:t>Спасибо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0EE5B-5BC7-4E82-A5C8-45358C6E001D}"/>
              </a:ext>
            </a:extLst>
          </p:cNvPr>
          <p:cNvSpPr txBox="1"/>
          <p:nvPr/>
        </p:nvSpPr>
        <p:spPr>
          <a:xfrm>
            <a:off x="10706100" y="5819775"/>
            <a:ext cx="1905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Авторы проекта:</a:t>
            </a:r>
          </a:p>
          <a:p>
            <a:r>
              <a:rPr lang="ru-RU" sz="1000" dirty="0">
                <a:solidFill>
                  <a:schemeClr val="bg1"/>
                </a:solidFill>
              </a:rPr>
              <a:t>Гамаев Павел</a:t>
            </a:r>
          </a:p>
          <a:p>
            <a:r>
              <a:rPr lang="ru-RU" sz="1000" dirty="0">
                <a:solidFill>
                  <a:schemeClr val="bg1"/>
                </a:solidFill>
              </a:rPr>
              <a:t>Фролов Илья</a:t>
            </a:r>
          </a:p>
          <a:p>
            <a:r>
              <a:rPr lang="ru-RU" sz="1000" dirty="0">
                <a:solidFill>
                  <a:schemeClr val="bg1"/>
                </a:solidFill>
              </a:rPr>
              <a:t>Аксенов Арсений</a:t>
            </a:r>
          </a:p>
          <a:p>
            <a:r>
              <a:rPr lang="ru-RU" sz="1000" dirty="0">
                <a:solidFill>
                  <a:schemeClr val="bg1"/>
                </a:solidFill>
              </a:rPr>
              <a:t>Вопилин Никита</a:t>
            </a:r>
          </a:p>
        </p:txBody>
      </p:sp>
    </p:spTree>
    <p:extLst>
      <p:ext uri="{BB962C8B-B14F-4D97-AF65-F5344CB8AC3E}">
        <p14:creationId xmlns:p14="http://schemas.microsoft.com/office/powerpoint/2010/main" val="1926232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49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Bahnschrift SemiBold SemiConden</vt:lpstr>
      <vt:lpstr>Calibri</vt:lpstr>
      <vt:lpstr>Calibri Light</vt:lpstr>
      <vt:lpstr>Copperplate Gothic Bold</vt:lpstr>
      <vt:lpstr>Тема Office</vt:lpstr>
      <vt:lpstr>E-helper Bot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Ehelper Bot</dc:title>
  <dc:creator>Арсений Аксенов</dc:creator>
  <cp:lastModifiedBy>Арсений Аксенов</cp:lastModifiedBy>
  <cp:revision>6</cp:revision>
  <dcterms:created xsi:type="dcterms:W3CDTF">2024-01-20T11:02:56Z</dcterms:created>
  <dcterms:modified xsi:type="dcterms:W3CDTF">2024-01-20T13:15:35Z</dcterms:modified>
</cp:coreProperties>
</file>